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9" r:id="rId4"/>
    <p:sldId id="260" r:id="rId5"/>
    <p:sldId id="257" r:id="rId6"/>
    <p:sldId id="258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8" autoAdjust="0"/>
    <p:restoredTop sz="94660"/>
  </p:normalViewPr>
  <p:slideViewPr>
    <p:cSldViewPr>
      <p:cViewPr>
        <p:scale>
          <a:sx n="66" d="100"/>
          <a:sy n="66" d="100"/>
        </p:scale>
        <p:origin x="-23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DBB-FDB9-4301-936C-AC5DD1AC6C25}" type="datetimeFigureOut">
              <a:rPr kumimoji="1" lang="ja-JP" altLang="en-US" smtClean="0"/>
              <a:t>2013/9/12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D4FE-A5B5-42CA-B263-270E5CBE70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961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DBB-FDB9-4301-936C-AC5DD1AC6C25}" type="datetimeFigureOut">
              <a:rPr kumimoji="1" lang="ja-JP" altLang="en-US" smtClean="0"/>
              <a:t>2013/9/12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D4FE-A5B5-42CA-B263-270E5CBE70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57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DBB-FDB9-4301-936C-AC5DD1AC6C25}" type="datetimeFigureOut">
              <a:rPr kumimoji="1" lang="ja-JP" altLang="en-US" smtClean="0"/>
              <a:t>2013/9/12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D4FE-A5B5-42CA-B263-270E5CBE70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030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DBB-FDB9-4301-936C-AC5DD1AC6C25}" type="datetimeFigureOut">
              <a:rPr kumimoji="1" lang="ja-JP" altLang="en-US" smtClean="0"/>
              <a:t>2013/9/12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D4FE-A5B5-42CA-B263-270E5CBE70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877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DBB-FDB9-4301-936C-AC5DD1AC6C25}" type="datetimeFigureOut">
              <a:rPr kumimoji="1" lang="ja-JP" altLang="en-US" smtClean="0"/>
              <a:t>2013/9/12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D4FE-A5B5-42CA-B263-270E5CBE70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62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DBB-FDB9-4301-936C-AC5DD1AC6C25}" type="datetimeFigureOut">
              <a:rPr kumimoji="1" lang="ja-JP" altLang="en-US" smtClean="0"/>
              <a:t>2013/9/12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D4FE-A5B5-42CA-B263-270E5CBE70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757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DBB-FDB9-4301-936C-AC5DD1AC6C25}" type="datetimeFigureOut">
              <a:rPr kumimoji="1" lang="ja-JP" altLang="en-US" smtClean="0"/>
              <a:t>2013/9/12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D4FE-A5B5-42CA-B263-270E5CBE70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633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DBB-FDB9-4301-936C-AC5DD1AC6C25}" type="datetimeFigureOut">
              <a:rPr kumimoji="1" lang="ja-JP" altLang="en-US" smtClean="0"/>
              <a:t>2013/9/12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D4FE-A5B5-42CA-B263-270E5CBE70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8055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DBB-FDB9-4301-936C-AC5DD1AC6C25}" type="datetimeFigureOut">
              <a:rPr kumimoji="1" lang="ja-JP" altLang="en-US" smtClean="0"/>
              <a:t>2013/9/12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D4FE-A5B5-42CA-B263-270E5CBE70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402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DBB-FDB9-4301-936C-AC5DD1AC6C25}" type="datetimeFigureOut">
              <a:rPr kumimoji="1" lang="ja-JP" altLang="en-US" smtClean="0"/>
              <a:t>2013/9/12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D4FE-A5B5-42CA-B263-270E5CBE70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044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9DBB-FDB9-4301-936C-AC5DD1AC6C25}" type="datetimeFigureOut">
              <a:rPr kumimoji="1" lang="ja-JP" altLang="en-US" smtClean="0"/>
              <a:t>2013/9/12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D4FE-A5B5-42CA-B263-270E5CBE70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6039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F9DBB-FDB9-4301-936C-AC5DD1AC6C25}" type="datetimeFigureOut">
              <a:rPr kumimoji="1" lang="ja-JP" altLang="en-US" smtClean="0"/>
              <a:t>2013/9/12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2D4FE-A5B5-42CA-B263-270E5CBE70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070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0.56\gen\scan\img-912104748\Mimg-912104748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3182" y="-1169004"/>
            <a:ext cx="5760642" cy="87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78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0.56\gen\scan\img-912111708\mimg-912111708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9627" y="-1264122"/>
            <a:ext cx="6445310" cy="912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3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0.56\gen\scan\img-912111740\mimg-912111740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2722" y="-1054571"/>
            <a:ext cx="6336704" cy="896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5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0.56\gen\scan\img-912115216\mimg-912115216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1848" y="-847672"/>
            <a:ext cx="6381329" cy="90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7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92.168.0.56\gen\scan\img-912115347\img-912115347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76" y="2014244"/>
            <a:ext cx="4167187" cy="274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192.168.0.56\gen\scan\img-912115413\mimg-912115413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9" y="260648"/>
            <a:ext cx="4608512" cy="61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8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\\192.168.0.56\gen\scan\img-912115433\mimg-912115433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5441" y="-1144996"/>
            <a:ext cx="5781970" cy="89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29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192.168.0.56\gen\scan\img-912120732\img-912120732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3372" y="954941"/>
            <a:ext cx="6482991" cy="480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7164288" y="6093296"/>
            <a:ext cx="1728192" cy="432048"/>
          </a:xfrm>
        </p:spPr>
        <p:txBody>
          <a:bodyPr>
            <a:normAutofit fontScale="90000"/>
          </a:bodyPr>
          <a:lstStyle/>
          <a:p>
            <a:r>
              <a:rPr kumimoji="1" lang="en-US" altLang="ja-JP" sz="1800" b="1" dirty="0" smtClean="0"/>
              <a:t>1988</a:t>
            </a:r>
            <a:r>
              <a:rPr kumimoji="1" lang="ja-JP" altLang="en-US" sz="1800" b="1" dirty="0" smtClean="0"/>
              <a:t>年</a:t>
            </a:r>
            <a:r>
              <a:rPr kumimoji="1" lang="en-US" altLang="ja-JP" sz="1800" b="1" dirty="0" smtClean="0"/>
              <a:t>7</a:t>
            </a:r>
            <a:r>
              <a:rPr kumimoji="1" lang="ja-JP" altLang="en-US" sz="1800" b="1" dirty="0" smtClean="0"/>
              <a:t>月発売</a:t>
            </a:r>
            <a:r>
              <a:rPr kumimoji="1" lang="en-US" altLang="ja-JP" sz="1800" b="1" dirty="0" smtClean="0"/>
              <a:t>RZ250R</a:t>
            </a:r>
            <a:endParaRPr kumimoji="1" lang="ja-JP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9975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1728192" cy="432048"/>
          </a:xfrm>
        </p:spPr>
        <p:txBody>
          <a:bodyPr>
            <a:normAutofit fontScale="90000"/>
          </a:bodyPr>
          <a:lstStyle/>
          <a:p>
            <a:r>
              <a:rPr kumimoji="1" lang="en-US" altLang="ja-JP" sz="1800" b="1" dirty="0" smtClean="0"/>
              <a:t>RZ250R</a:t>
            </a:r>
            <a:r>
              <a:rPr kumimoji="1" lang="ja-JP" altLang="en-US" sz="1800" b="1" dirty="0" smtClean="0"/>
              <a:t>雑誌広告</a:t>
            </a:r>
            <a:endParaRPr kumimoji="1" lang="ja-JP" altLang="en-US" sz="1800" b="1" dirty="0"/>
          </a:p>
        </p:txBody>
      </p:sp>
      <p:pic>
        <p:nvPicPr>
          <p:cNvPr id="10242" name="Picture 2" descr="C:\Users\genwm6\Desktop\RZ250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048139" cy="431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712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enwm6\Desktop\RZ250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36712"/>
            <a:ext cx="449769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genwm6\Desktop\RZ250-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42766" y="2038081"/>
            <a:ext cx="3888434" cy="553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1728192" cy="432048"/>
          </a:xfrm>
        </p:spPr>
        <p:txBody>
          <a:bodyPr>
            <a:normAutofit/>
          </a:bodyPr>
          <a:lstStyle/>
          <a:p>
            <a:r>
              <a:rPr kumimoji="1" lang="en-US" altLang="ja-JP" sz="1800" b="1" dirty="0" smtClean="0"/>
              <a:t>RZ250</a:t>
            </a:r>
            <a:r>
              <a:rPr kumimoji="1" lang="ja-JP" altLang="en-US" sz="1800" b="1" dirty="0" smtClean="0"/>
              <a:t>雑誌広告</a:t>
            </a:r>
            <a:endParaRPr kumimoji="1" lang="ja-JP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629636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enwm6\Desktop\RZ250-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03498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1728192" cy="432048"/>
          </a:xfrm>
        </p:spPr>
        <p:txBody>
          <a:bodyPr>
            <a:normAutofit/>
          </a:bodyPr>
          <a:lstStyle/>
          <a:p>
            <a:r>
              <a:rPr kumimoji="1" lang="en-US" altLang="ja-JP" sz="1800" b="1" dirty="0" smtClean="0"/>
              <a:t>RZ250</a:t>
            </a:r>
            <a:r>
              <a:rPr kumimoji="1" lang="ja-JP" altLang="en-US" sz="1800" b="1" dirty="0" smtClean="0"/>
              <a:t>透視図</a:t>
            </a:r>
            <a:endParaRPr kumimoji="1" lang="ja-JP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86271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0.56\gen\scan\img-912104814\mimg-912104814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79651" y="-1111499"/>
            <a:ext cx="6264696" cy="886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30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0.56\gen\scan\img-912104958\mimg-912104958-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0" y="270273"/>
            <a:ext cx="9026579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1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0.56\gen\scan\img-912104837\Mimg-912104837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9415" y="-1138994"/>
            <a:ext cx="6405559" cy="90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5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192.168.0.56\gen\scan\img-912104858\mimg-912104858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6624" y="-822448"/>
            <a:ext cx="6262564" cy="88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3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0.56\gen\scan\img-912104918\mimg-912104918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7644" y="-1111500"/>
            <a:ext cx="6264696" cy="886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85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0.56\gen\scan\img-912111105\mimg-912111105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7778" y="-1403640"/>
            <a:ext cx="5832649" cy="88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6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0.56\gen\scan\img-912111152\img-912111152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4555565" cy="635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87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0.56\gen\scan\img-912111216\mimg-912111216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1158" y="-1212764"/>
            <a:ext cx="6461683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57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14</Words>
  <Application>Microsoft Office PowerPoint</Application>
  <PresentationFormat>画面に合わせる (4:3)</PresentationFormat>
  <Paragraphs>4</Paragraphs>
  <Slides>18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19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1988年7月発売RZ250R</vt:lpstr>
      <vt:lpstr>RZ250R雑誌広告</vt:lpstr>
      <vt:lpstr>RZ250雑誌広告</vt:lpstr>
      <vt:lpstr>RZ250透視図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FJ-USER</dc:creator>
  <cp:lastModifiedBy>FJ-USER</cp:lastModifiedBy>
  <cp:revision>8</cp:revision>
  <dcterms:created xsi:type="dcterms:W3CDTF">2013-09-12T01:50:28Z</dcterms:created>
  <dcterms:modified xsi:type="dcterms:W3CDTF">2013-09-12T05:56:03Z</dcterms:modified>
</cp:coreProperties>
</file>